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84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657A-00FE-E24A-83C6-0D2C750AA943}" type="datetimeFigureOut">
              <a:rPr lang="en-US" smtClean="0"/>
              <a:pPr/>
              <a:t>7/24/13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F9D-DB0A-B448-A2B6-D8FA56575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286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657A-00FE-E24A-83C6-0D2C750AA943}" type="datetimeFigureOut">
              <a:rPr lang="en-US" smtClean="0"/>
              <a:pPr/>
              <a:t>7/24/13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F9D-DB0A-B448-A2B6-D8FA56575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358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657A-00FE-E24A-83C6-0D2C750AA943}" type="datetimeFigureOut">
              <a:rPr lang="en-US" smtClean="0"/>
              <a:pPr/>
              <a:t>7/24/13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F9D-DB0A-B448-A2B6-D8FA56575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949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657A-00FE-E24A-83C6-0D2C750AA943}" type="datetimeFigureOut">
              <a:rPr lang="en-US" smtClean="0"/>
              <a:pPr/>
              <a:t>7/24/13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F9D-DB0A-B448-A2B6-D8FA56575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54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657A-00FE-E24A-83C6-0D2C750AA943}" type="datetimeFigureOut">
              <a:rPr lang="en-US" smtClean="0"/>
              <a:pPr/>
              <a:t>7/24/13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F9D-DB0A-B448-A2B6-D8FA56575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476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657A-00FE-E24A-83C6-0D2C750AA943}" type="datetimeFigureOut">
              <a:rPr lang="en-US" smtClean="0"/>
              <a:pPr/>
              <a:t>7/24/13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F9D-DB0A-B448-A2B6-D8FA56575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981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657A-00FE-E24A-83C6-0D2C750AA943}" type="datetimeFigureOut">
              <a:rPr lang="en-US" smtClean="0"/>
              <a:pPr/>
              <a:t>7/24/13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F9D-DB0A-B448-A2B6-D8FA56575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066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657A-00FE-E24A-83C6-0D2C750AA943}" type="datetimeFigureOut">
              <a:rPr lang="en-US" smtClean="0"/>
              <a:pPr/>
              <a:t>7/24/13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F9D-DB0A-B448-A2B6-D8FA56575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479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657A-00FE-E24A-83C6-0D2C750AA943}" type="datetimeFigureOut">
              <a:rPr lang="en-US" smtClean="0"/>
              <a:pPr/>
              <a:t>7/24/13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F9D-DB0A-B448-A2B6-D8FA56575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494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657A-00FE-E24A-83C6-0D2C750AA943}" type="datetimeFigureOut">
              <a:rPr lang="en-US" smtClean="0"/>
              <a:pPr/>
              <a:t>7/24/13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F9D-DB0A-B448-A2B6-D8FA56575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572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657A-00FE-E24A-83C6-0D2C750AA943}" type="datetimeFigureOut">
              <a:rPr lang="en-US" smtClean="0"/>
              <a:pPr/>
              <a:t>7/24/13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F9D-DB0A-B448-A2B6-D8FA56575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452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9657A-00FE-E24A-83C6-0D2C750AA943}" type="datetimeFigureOut">
              <a:rPr lang="en-US" smtClean="0"/>
              <a:pPr/>
              <a:t>7/24/13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47F9D-DB0A-B448-A2B6-D8FA56575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877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582" y="5629364"/>
            <a:ext cx="717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Я врач/доктор. Я работаю в больнице</a:t>
            </a:r>
            <a:r>
              <a:rPr lang="en-US" sz="3600" b="1" dirty="0" smtClean="0"/>
              <a:t>.</a:t>
            </a:r>
            <a:r>
              <a:rPr lang="ru-RU" sz="3600" b="1" dirty="0" smtClean="0"/>
              <a:t> 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-266700"/>
            <a:ext cx="4553458" cy="5778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332" y="0"/>
            <a:ext cx="4512276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553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04900" y="5853331"/>
            <a:ext cx="6551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Я учительница/учитель</a:t>
            </a:r>
            <a:r>
              <a:rPr lang="en-US" sz="3600" b="1" dirty="0" smtClean="0"/>
              <a:t>.</a:t>
            </a:r>
            <a:r>
              <a:rPr lang="ru-RU" sz="3600" b="1" dirty="0" smtClean="0"/>
              <a:t> Я работаю в школе.</a:t>
            </a:r>
            <a:endParaRPr lang="en-US" sz="3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32" y="1231900"/>
            <a:ext cx="4251272" cy="401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066" y="252631"/>
            <a:ext cx="3976090" cy="569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786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576837"/>
            <a:ext cx="8089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Я полицейский</a:t>
            </a:r>
            <a:r>
              <a:rPr lang="en-US" sz="3600" b="1" dirty="0" smtClean="0"/>
              <a:t>.</a:t>
            </a:r>
            <a:r>
              <a:rPr lang="ru-RU" sz="3600" b="1" dirty="0" smtClean="0"/>
              <a:t> Я работаю в полиции.</a:t>
            </a:r>
            <a:r>
              <a:rPr lang="en-US" sz="3600" b="1" dirty="0" smtClean="0">
                <a:effectLst/>
              </a:rPr>
              <a:t> 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296767"/>
            <a:ext cx="3534732" cy="5443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610" y="371374"/>
            <a:ext cx="3012228" cy="52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681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6100" y="5324645"/>
            <a:ext cx="844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-</a:t>
            </a:r>
            <a:r>
              <a:rPr lang="en-US" sz="3600" b="1" dirty="0" smtClean="0"/>
              <a:t> </a:t>
            </a:r>
            <a:r>
              <a:rPr lang="ru-RU" sz="3600" b="1" dirty="0" smtClean="0"/>
              <a:t>Я бизнесмэн</a:t>
            </a:r>
            <a:r>
              <a:rPr lang="en-US" sz="3600" b="1" dirty="0" smtClean="0"/>
              <a:t>. </a:t>
            </a:r>
          </a:p>
          <a:p>
            <a:r>
              <a:rPr lang="ru-RU" sz="3600" b="1" dirty="0" smtClean="0"/>
              <a:t>Мне нравятся деньги</a:t>
            </a:r>
            <a:r>
              <a:rPr lang="en-US" sz="3600" b="1" dirty="0" smtClean="0"/>
              <a:t>.   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16" y="-457201"/>
            <a:ext cx="5932384" cy="56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579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84300"/>
            <a:ext cx="3845661" cy="4350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1000" y="5778500"/>
            <a:ext cx="754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Я певец/певица</a:t>
            </a:r>
            <a:r>
              <a:rPr lang="en-US" sz="3600" b="1" dirty="0" smtClean="0"/>
              <a:t>.</a:t>
            </a:r>
            <a:r>
              <a:rPr lang="ru-RU" sz="3600" b="1" dirty="0" smtClean="0"/>
              <a:t> Мне нравится петь.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0" y="1524000"/>
            <a:ext cx="3949700" cy="417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354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5626100"/>
            <a:ext cx="1068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Я спортсмен</a:t>
            </a:r>
            <a:r>
              <a:rPr lang="en-US" sz="3600" b="1" dirty="0" smtClean="0"/>
              <a:t>.</a:t>
            </a:r>
            <a:r>
              <a:rPr lang="ru-RU" sz="3600" b="1" dirty="0" smtClean="0"/>
              <a:t> Мне нравится играть в баскетбол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1143000"/>
            <a:ext cx="4533900" cy="409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7900"/>
            <a:ext cx="4398144" cy="42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560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200" y="201136"/>
            <a:ext cx="767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Partner A							Partner B</a:t>
            </a:r>
          </a:p>
          <a:p>
            <a:r>
              <a:rPr lang="en-US" b="1" i="1" dirty="0" smtClean="0"/>
              <a:t>1.</a:t>
            </a:r>
            <a:r>
              <a:rPr lang="en-US" b="1" i="1" dirty="0" smtClean="0"/>
              <a:t> – </a:t>
            </a:r>
            <a:r>
              <a:rPr lang="ru-RU" b="1" i="1" dirty="0" smtClean="0"/>
              <a:t>Кем ты хочешь быть</a:t>
            </a:r>
            <a:r>
              <a:rPr lang="en-US" b="1" i="1" dirty="0" smtClean="0"/>
              <a:t>? </a:t>
            </a:r>
            <a:r>
              <a:rPr lang="en-US" b="1" i="1" dirty="0" smtClean="0"/>
              <a:t>		  	1.</a:t>
            </a:r>
            <a:r>
              <a:rPr lang="en-US" b="1" i="1" dirty="0" smtClean="0"/>
              <a:t> – </a:t>
            </a:r>
            <a:r>
              <a:rPr lang="ru-RU" b="1" i="1" dirty="0" smtClean="0"/>
              <a:t>Я хочу быть </a:t>
            </a:r>
            <a:r>
              <a:rPr lang="en-US" b="1" i="1" dirty="0" smtClean="0"/>
              <a:t>(</a:t>
            </a:r>
            <a:r>
              <a:rPr lang="en-US" b="1" i="1" dirty="0" smtClean="0"/>
              <a:t>occupation).   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2.</a:t>
            </a:r>
            <a:r>
              <a:rPr lang="en-US" b="1" dirty="0" smtClean="0"/>
              <a:t> – </a:t>
            </a:r>
            <a:r>
              <a:rPr lang="ru-RU" b="1" dirty="0" smtClean="0"/>
              <a:t>Я хочу быть </a:t>
            </a:r>
            <a:r>
              <a:rPr lang="en-US" b="1" dirty="0" smtClean="0"/>
              <a:t>(</a:t>
            </a:r>
            <a:r>
              <a:rPr lang="en-US" b="1" dirty="0" smtClean="0"/>
              <a:t>occupation).</a:t>
            </a:r>
            <a:r>
              <a:rPr lang="en-US" b="1" dirty="0" smtClean="0">
                <a:effectLst/>
              </a:rPr>
              <a:t>  			2.</a:t>
            </a:r>
            <a:r>
              <a:rPr lang="en-US" b="1" dirty="0" smtClean="0">
                <a:effectLst/>
              </a:rPr>
              <a:t> – </a:t>
            </a:r>
            <a:r>
              <a:rPr lang="ru-RU" b="1" dirty="0" smtClean="0">
                <a:effectLst/>
              </a:rPr>
              <a:t>Кем ты хочешь быть</a:t>
            </a:r>
            <a:r>
              <a:rPr lang="en-US" b="1" dirty="0" smtClean="0">
                <a:effectLst/>
              </a:rPr>
              <a:t>?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6590303"/>
              </p:ext>
            </p:extLst>
          </p:nvPr>
        </p:nvGraphicFramePr>
        <p:xfrm>
          <a:off x="711200" y="1213366"/>
          <a:ext cx="7670800" cy="470483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10000"/>
                <a:gridCol w="3860800"/>
              </a:tblGrid>
              <a:tr h="4704834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304543"/>
            <a:ext cx="2137664" cy="2018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731" y="1400368"/>
            <a:ext cx="1527269" cy="1786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677" y="3771900"/>
            <a:ext cx="1733741" cy="1696753"/>
          </a:xfrm>
          <a:prstGeom prst="rect">
            <a:avLst/>
          </a:prstGeom>
        </p:spPr>
      </p:pic>
      <p:pic>
        <p:nvPicPr>
          <p:cNvPr id="10" name="Picture 9" descr="2093339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88999" y="3592795"/>
            <a:ext cx="1580677" cy="1985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564" y="1400369"/>
            <a:ext cx="1087854" cy="2205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9731" y="3083387"/>
            <a:ext cx="1332986" cy="23523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9900" y="1400369"/>
            <a:ext cx="1374549" cy="1732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9900" y="3605476"/>
            <a:ext cx="1343264" cy="158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4076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107</Words>
  <Application>Microsoft Macintosh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MCSUser</cp:lastModifiedBy>
  <cp:revision>18</cp:revision>
  <dcterms:created xsi:type="dcterms:W3CDTF">2013-07-24T17:50:22Z</dcterms:created>
  <dcterms:modified xsi:type="dcterms:W3CDTF">2013-07-24T17:56:37Z</dcterms:modified>
</cp:coreProperties>
</file>